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  <p:sldId id="297" r:id="rId4"/>
    <p:sldId id="310" r:id="rId5"/>
    <p:sldId id="311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9EB7E-A5F7-43F7-963C-9B5C51044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240E53-C010-4F80-BC36-CB4E557C0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932E50-F6B9-43AF-AD36-72DF8B0F6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A3DB55-F6C2-4407-A78F-F298F9563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7FAC8E-A726-4B28-B9D4-DF6407A34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194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F5DEF-3F31-4DBA-8C09-0430A6EF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EB7278-A7DF-420E-BC16-279C09341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10D529-6C99-425C-B3BF-B3A9DD4A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0A9721-268E-4814-8E61-83D1ED74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D06E9-5E98-4BE2-8880-375E3246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32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53587-673D-4CA3-9D1C-2FD96D28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ADED74-55AE-4960-9923-25C9B8004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16FAFD-C85D-4366-8B65-A68827AF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678E83-B493-4A28-890D-A2592E81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32D7C3-5647-4D29-B750-A9E84EB4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801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D6972-B6CE-4FBD-AC08-E74B76BC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6E5083-92F9-461C-9CF6-6E2A02928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E8900E-AEB9-452D-B9B6-ECB9B72AB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3A09FF-D209-4E81-ADE7-334FC1101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46C735-58A4-4C8C-A38C-8B96A2BD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01377B-C23F-4C63-AA6B-B2838C4E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203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2A572-3A8C-41D0-8EA4-8A11EB12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5FFBEE-71AE-40AF-B49B-31F5F48AD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DAE7D9-BA83-4EFC-A866-2C44BE0E1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A05A93-09A3-4861-A903-D2A250184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A391F6-EA71-459F-AF71-526671242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8ED859-73D6-4D9B-8D41-14FF5045B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D178585-AF4A-4B28-9BEF-696EB89E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A91DB8-F85A-4529-8B88-4A7BC751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130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340F2-B3C4-45FC-A7C5-B75FDD77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746D43-2E7E-4CF5-A340-BCA38B4A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9898D2-243E-45EC-BF3D-BA44EEF03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98D648-8B0D-44B8-81BC-828613228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84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4DC72A9-2F7A-403F-A663-52F1B05E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F982BF-23C4-429B-990D-7128828B6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35DD9A-A169-418F-B90B-7AAC79719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298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C9522-4B33-4231-8539-2B12B455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430F5-2B96-46D2-890C-DA749461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1E7159-B881-447B-8B75-DFBB967EE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6FB16D-8D7B-4114-9BEC-DAD6711A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E7A406-5FB6-4223-96A2-100FD39D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7DF90A-C119-4F83-AC13-C0D27913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385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A8C6D-1668-4ACA-9E31-797110C1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D3C241-AE45-4D69-B043-3460E1A2A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FF7764-558F-4564-AED4-82A7C3D7A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31C65C-9777-4463-9FE5-F8BA27D0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506ECE-53EE-4ED0-A463-D1D3533D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148EB6-7ED7-4180-800C-943EF2CAF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677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B328E-EBA9-44C1-95FC-1CAE6F069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A38002-BEEC-439A-8FEE-79B71543F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1FDA18-E557-4B8B-873C-8908F27D4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0E5B84-433F-46CF-AE41-E2D44796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4301EC-3696-4F9E-A9D0-22B2F444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6264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4660C7-4C6B-4B67-B23C-CFF5CF6A97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F0DC78-C90D-411B-998E-4D154C659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01603F-5DD4-4FD3-BDCF-22C505702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B0D26B-5D84-4790-8CDD-28A3CF6A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683BBB-3712-49DE-84FB-9626260CB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3273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9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BA865C-0A0B-41BE-AB3F-389D2EB9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E8ABE8-7E57-414D-99FB-6BDA0A60C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2E4EA-D2A9-4BC0-B061-C5F26ADB9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C61A4-0FF5-494D-86C1-4362CECCDA04}" type="datetimeFigureOut">
              <a:rPr lang="es-CL" smtClean="0"/>
              <a:t>31-07-2018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BFA6CC-F50B-43C5-B33F-53821AF89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EFC741-5BE8-4485-8370-CAAFA6C07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AF14D-A214-44C5-A9A7-6AD83C3DFBB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836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ebportal.mercadopublico.cl/ServicioDirectorio/Logo.aspx?id=1250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ebportal.mercadopublico.cl/ServicioDirectorio/Logo.aspx?id=1250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ebportal.mercadopublico.cl/ServicioDirectorio/Logo.aspx?id=1250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ebportal.mercadopublico.cl/ServicioDirectorio/Logo.aspx?id=1250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ebportal.mercadopublico.cl/ServicioDirectorio/Logo.aspx?id=12500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320653" y="220251"/>
            <a:ext cx="7732126" cy="620688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PROCEDIMIENTO DE INCENDIO</a:t>
            </a:r>
          </a:p>
        </p:txBody>
      </p:sp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9" y="165724"/>
            <a:ext cx="1723825" cy="59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r="18280" b="5969"/>
          <a:stretch>
            <a:fillRect/>
          </a:stretch>
        </p:blipFill>
        <p:spPr bwMode="auto">
          <a:xfrm>
            <a:off x="1970468" y="875763"/>
            <a:ext cx="73152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93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5932510" y="175626"/>
            <a:ext cx="6259490" cy="864096"/>
          </a:xfrm>
        </p:spPr>
        <p:txBody>
          <a:bodyPr wrap="square">
            <a:spAutoFit/>
          </a:bodyPr>
          <a:lstStyle/>
          <a:p>
            <a:pPr algn="r"/>
            <a:r>
              <a:rPr lang="es-CL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PROCEDIMIENTO DE ANTE SISMOS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9FCB025-AEA1-4795-9965-559740346471}"/>
              </a:ext>
            </a:extLst>
          </p:cNvPr>
          <p:cNvSpPr/>
          <p:nvPr/>
        </p:nvSpPr>
        <p:spPr>
          <a:xfrm>
            <a:off x="5165022" y="4823178"/>
            <a:ext cx="1105786" cy="616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9" y="165724"/>
            <a:ext cx="1723825" cy="59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" r="20789" b="7881"/>
          <a:stretch>
            <a:fillRect/>
          </a:stretch>
        </p:blipFill>
        <p:spPr bwMode="auto">
          <a:xfrm>
            <a:off x="2169831" y="965915"/>
            <a:ext cx="720407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89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6" name="CuadroTexto 5"/>
          <p:cNvSpPr txBox="1"/>
          <p:nvPr/>
        </p:nvSpPr>
        <p:spPr>
          <a:xfrm>
            <a:off x="3179141" y="205931"/>
            <a:ext cx="10523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ACTUACIÓN FRENTE A ARTEFACTO EXPLOSIVO</a:t>
            </a:r>
            <a:endParaRPr lang="es-CL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Imagen relacionada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9" y="165724"/>
            <a:ext cx="1723825" cy="59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r="36917" b="5969"/>
          <a:stretch>
            <a:fillRect/>
          </a:stretch>
        </p:blipFill>
        <p:spPr bwMode="auto">
          <a:xfrm>
            <a:off x="3031744" y="761551"/>
            <a:ext cx="5969950" cy="568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57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n relacionada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9" y="165724"/>
            <a:ext cx="1723825" cy="59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5"/>
          <p:cNvSpPr txBox="1"/>
          <p:nvPr/>
        </p:nvSpPr>
        <p:spPr>
          <a:xfrm>
            <a:off x="3137762" y="165724"/>
            <a:ext cx="10523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ACTUACIÓN FRENTE A ACCIDENTE GRAVE Y/O FATAL</a:t>
            </a:r>
            <a:endParaRPr lang="es-CL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4"/>
          <a:srcRect l="38710" t="21994" r="6093" b="4056"/>
          <a:stretch/>
        </p:blipFill>
        <p:spPr bwMode="auto">
          <a:xfrm>
            <a:off x="2436826" y="942340"/>
            <a:ext cx="7634826" cy="5736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502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5"/>
          <p:cNvSpPr txBox="1"/>
          <p:nvPr/>
        </p:nvSpPr>
        <p:spPr>
          <a:xfrm>
            <a:off x="3137762" y="212178"/>
            <a:ext cx="1052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ACTUACIÓN FRENTE A ASALTO Y ROBO CON INTIMIDACIÓN</a:t>
            </a:r>
            <a:endParaRPr lang="es-C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magen relacionada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9" y="165724"/>
            <a:ext cx="1723825" cy="59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r="25449" b="3101"/>
          <a:stretch>
            <a:fillRect/>
          </a:stretch>
        </p:blipFill>
        <p:spPr bwMode="auto">
          <a:xfrm>
            <a:off x="2544418" y="761550"/>
            <a:ext cx="724535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298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Panorámica</PresentationFormat>
  <Paragraphs>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PROCEDIMIENTO DE INCENDIO</vt:lpstr>
      <vt:lpstr>PROCEDIMIENTO DE ANTE SISMOS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PROCEDIMIENTO DE INCENDIO</dc:title>
  <dc:creator>Carlos Quilaqueo</dc:creator>
  <cp:lastModifiedBy>Carlos Quilaqueo</cp:lastModifiedBy>
  <cp:revision>1</cp:revision>
  <dcterms:created xsi:type="dcterms:W3CDTF">2018-07-31T15:26:15Z</dcterms:created>
  <dcterms:modified xsi:type="dcterms:W3CDTF">2018-07-31T15:27:36Z</dcterms:modified>
</cp:coreProperties>
</file>